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88" r:id="rId4"/>
    <p:sldId id="330" r:id="rId5"/>
    <p:sldId id="257" r:id="rId6"/>
    <p:sldId id="277" r:id="rId7"/>
    <p:sldId id="349" r:id="rId8"/>
    <p:sldId id="262" r:id="rId9"/>
    <p:sldId id="276" r:id="rId10"/>
    <p:sldId id="341" r:id="rId11"/>
    <p:sldId id="336" r:id="rId12"/>
    <p:sldId id="266" r:id="rId13"/>
    <p:sldId id="331" r:id="rId14"/>
    <p:sldId id="301" r:id="rId15"/>
    <p:sldId id="316" r:id="rId16"/>
    <p:sldId id="332" r:id="rId17"/>
    <p:sldId id="333" r:id="rId18"/>
    <p:sldId id="334" r:id="rId19"/>
    <p:sldId id="335" r:id="rId20"/>
    <p:sldId id="337" r:id="rId21"/>
    <p:sldId id="338" r:id="rId22"/>
    <p:sldId id="339" r:id="rId23"/>
    <p:sldId id="340" r:id="rId24"/>
    <p:sldId id="342" r:id="rId25"/>
    <p:sldId id="343" r:id="rId26"/>
    <p:sldId id="344" r:id="rId27"/>
    <p:sldId id="275" r:id="rId28"/>
    <p:sldId id="348" r:id="rId29"/>
    <p:sldId id="345" r:id="rId30"/>
    <p:sldId id="346" r:id="rId31"/>
    <p:sldId id="347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F90B-4CDF-4C44-8DAC-2BDFEFF3C252}" type="doc">
      <dgm:prSet loTypeId="urn:microsoft.com/office/officeart/2005/8/layout/bProcess4" loCatId="process" qsTypeId="urn:microsoft.com/office/officeart/2005/8/quickstyle/3d2#1" qsCatId="3D" csTypeId="urn:microsoft.com/office/officeart/2005/8/colors/accent1_3" csCatId="accent1" phldr="1"/>
      <dgm:spPr/>
      <dgm:t>
        <a:bodyPr/>
        <a:lstStyle/>
        <a:p>
          <a:endParaRPr lang="uk-UA"/>
        </a:p>
      </dgm:t>
    </dgm:pt>
    <dgm:pt modelId="{260169AD-9EDA-4AA4-9ACF-C0B3F19C38B9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Календарно-тематичні  плани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588E2647-3572-4915-A8B5-2260997D5118}" type="parTrans" cxnId="{7914F4F6-79D1-4E7D-A9F0-49AFDF71D160}">
      <dgm:prSet/>
      <dgm:spPr/>
      <dgm:t>
        <a:bodyPr/>
        <a:lstStyle/>
        <a:p>
          <a:endParaRPr lang="uk-UA"/>
        </a:p>
      </dgm:t>
    </dgm:pt>
    <dgm:pt modelId="{77D1DB84-7D67-4DE6-A522-6EC555180D57}" type="sibTrans" cxnId="{7914F4F6-79D1-4E7D-A9F0-49AFDF71D160}">
      <dgm:prSet/>
      <dgm:spPr/>
      <dgm:t>
        <a:bodyPr/>
        <a:lstStyle/>
        <a:p>
          <a:endParaRPr lang="uk-UA"/>
        </a:p>
      </dgm:t>
    </dgm:pt>
    <dgm:pt modelId="{A1CC03CB-E22E-440E-BD1C-EA0ED1C2F497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Плани   виховної   роботи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BD496FC8-5506-40CD-BCB8-C093815F1B17}" type="parTrans" cxnId="{AEC0ECFA-B1D5-4E61-8BA8-561D1328F740}">
      <dgm:prSet/>
      <dgm:spPr/>
      <dgm:t>
        <a:bodyPr/>
        <a:lstStyle/>
        <a:p>
          <a:endParaRPr lang="uk-UA"/>
        </a:p>
      </dgm:t>
    </dgm:pt>
    <dgm:pt modelId="{140DB81A-10CB-4A8D-BE09-A8018F94D04A}" type="sibTrans" cxnId="{AEC0ECFA-B1D5-4E61-8BA8-561D1328F740}">
      <dgm:prSet/>
      <dgm:spPr/>
      <dgm:t>
        <a:bodyPr/>
        <a:lstStyle/>
        <a:p>
          <a:endParaRPr lang="uk-UA"/>
        </a:p>
      </dgm:t>
    </dgm:pt>
    <dgm:pt modelId="{C0481941-8788-48E9-BACC-27F99F3D7349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Плани  гуртків   та  факультативів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A16FCB39-E29F-465E-8B58-0361A0DB7CB1}" type="parTrans" cxnId="{4AF4C31A-1B95-4AD6-B4E0-CA839EB27AE1}">
      <dgm:prSet/>
      <dgm:spPr/>
      <dgm:t>
        <a:bodyPr/>
        <a:lstStyle/>
        <a:p>
          <a:endParaRPr lang="uk-UA"/>
        </a:p>
      </dgm:t>
    </dgm:pt>
    <dgm:pt modelId="{0784DEA9-0AB4-4232-9578-6B3C4580FA6F}" type="sibTrans" cxnId="{4AF4C31A-1B95-4AD6-B4E0-CA839EB27AE1}">
      <dgm:prSet/>
      <dgm:spPr/>
      <dgm:t>
        <a:bodyPr/>
        <a:lstStyle/>
        <a:p>
          <a:endParaRPr lang="uk-UA"/>
        </a:p>
      </dgm:t>
    </dgm:pt>
    <dgm:pt modelId="{AEFDE4CF-4D0D-4816-B9FD-604059BCB8C0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Робочі   зошити 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8109F3D0-34AA-46B3-B93C-09E6B5889B57}" type="parTrans" cxnId="{593112DC-61C4-47DA-AAE9-2547B94318D5}">
      <dgm:prSet/>
      <dgm:spPr/>
      <dgm:t>
        <a:bodyPr/>
        <a:lstStyle/>
        <a:p>
          <a:endParaRPr lang="uk-UA"/>
        </a:p>
      </dgm:t>
    </dgm:pt>
    <dgm:pt modelId="{591ACE18-906F-4284-98D3-C520570BA50D}" type="sibTrans" cxnId="{593112DC-61C4-47DA-AAE9-2547B94318D5}">
      <dgm:prSet/>
      <dgm:spPr/>
      <dgm:t>
        <a:bodyPr/>
        <a:lstStyle/>
        <a:p>
          <a:endParaRPr lang="uk-UA"/>
        </a:p>
      </dgm:t>
    </dgm:pt>
    <dgm:pt modelId="{062F9FA2-ADA5-4662-BBAE-4FF92695F500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Заповнення  класних   журналів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378F93DB-89BC-44EA-A35F-5919FCD6E6AE}" type="parTrans" cxnId="{2F60FCE9-5A4F-4792-9972-9310A550C9E8}">
      <dgm:prSet/>
      <dgm:spPr/>
      <dgm:t>
        <a:bodyPr/>
        <a:lstStyle/>
        <a:p>
          <a:endParaRPr lang="uk-UA"/>
        </a:p>
      </dgm:t>
    </dgm:pt>
    <dgm:pt modelId="{FA602550-EA58-4739-B4BB-81C8FC226806}" type="sibTrans" cxnId="{2F60FCE9-5A4F-4792-9972-9310A550C9E8}">
      <dgm:prSet/>
      <dgm:spPr/>
      <dgm:t>
        <a:bodyPr/>
        <a:lstStyle/>
        <a:p>
          <a:endParaRPr lang="uk-UA"/>
        </a:p>
      </dgm:t>
    </dgm:pt>
    <dgm:pt modelId="{8D9A7F93-563E-4D9E-8C73-87AE9955E09E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Класні   журнали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F47960C1-7729-4835-81F7-BF1D3396D4CE}" type="parTrans" cxnId="{52692DC6-08A5-4901-8ABF-0189AEC83C76}">
      <dgm:prSet/>
      <dgm:spPr/>
      <dgm:t>
        <a:bodyPr/>
        <a:lstStyle/>
        <a:p>
          <a:endParaRPr lang="uk-UA"/>
        </a:p>
      </dgm:t>
    </dgm:pt>
    <dgm:pt modelId="{47730E2B-3EDB-4422-9863-9113C01FC543}" type="sibTrans" cxnId="{52692DC6-08A5-4901-8ABF-0189AEC83C76}">
      <dgm:prSet/>
      <dgm:spPr/>
      <dgm:t>
        <a:bodyPr/>
        <a:lstStyle/>
        <a:p>
          <a:endParaRPr lang="uk-UA"/>
        </a:p>
      </dgm:t>
    </dgm:pt>
    <dgm:pt modelId="{A21201DB-B3BB-4847-BF40-1DDF988AED43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Контрольні  зошити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7212CFBD-3153-4E82-9B5A-0ED95D0C63F1}" type="parTrans" cxnId="{A101A1F2-5825-43AD-99B6-631B81679A38}">
      <dgm:prSet/>
      <dgm:spPr/>
      <dgm:t>
        <a:bodyPr/>
        <a:lstStyle/>
        <a:p>
          <a:endParaRPr lang="uk-UA"/>
        </a:p>
      </dgm:t>
    </dgm:pt>
    <dgm:pt modelId="{0BF3CE20-B059-4E59-834B-56AD6585BF5D}" type="sibTrans" cxnId="{A101A1F2-5825-43AD-99B6-631B81679A38}">
      <dgm:prSet/>
      <dgm:spPr/>
      <dgm:t>
        <a:bodyPr/>
        <a:lstStyle/>
        <a:p>
          <a:endParaRPr lang="uk-UA"/>
        </a:p>
      </dgm:t>
    </dgm:pt>
    <dgm:pt modelId="{B1EE1723-B007-4BD4-82BE-A8B5293673A0}">
      <dgm:prSet phldrT="[Текст]" custT="1"/>
      <dgm:spPr/>
      <dgm:t>
        <a:bodyPr/>
        <a:lstStyle/>
        <a:p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Щоденники   учнів</a:t>
          </a:r>
          <a:endParaRPr lang="uk-UA" sz="2400" b="1" dirty="0">
            <a:latin typeface="Times New Roman" pitchFamily="18" charset="0"/>
            <a:cs typeface="Times New Roman" pitchFamily="18" charset="0"/>
          </a:endParaRPr>
        </a:p>
      </dgm:t>
    </dgm:pt>
    <dgm:pt modelId="{D9A2F5EE-66B2-4026-9B1A-2329AFE35D9A}" type="parTrans" cxnId="{FD4B6FA9-1AC5-4264-80EA-3ADE11525B13}">
      <dgm:prSet/>
      <dgm:spPr/>
      <dgm:t>
        <a:bodyPr/>
        <a:lstStyle/>
        <a:p>
          <a:endParaRPr lang="uk-UA"/>
        </a:p>
      </dgm:t>
    </dgm:pt>
    <dgm:pt modelId="{5A38E201-BA9E-4332-B000-9468B4D9EE02}" type="sibTrans" cxnId="{FD4B6FA9-1AC5-4264-80EA-3ADE11525B13}">
      <dgm:prSet/>
      <dgm:spPr/>
      <dgm:t>
        <a:bodyPr/>
        <a:lstStyle/>
        <a:p>
          <a:endParaRPr lang="uk-UA"/>
        </a:p>
      </dgm:t>
    </dgm:pt>
    <dgm:pt modelId="{8E6A231D-DD7C-4CDD-98BF-681870B207A0}" type="pres">
      <dgm:prSet presAssocID="{94CCF90B-4CDF-4C44-8DAC-2BDFEFF3C25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8A56AC7-7D28-4A0C-9540-ADDE6A7CECDC}" type="pres">
      <dgm:prSet presAssocID="{260169AD-9EDA-4AA4-9ACF-C0B3F19C38B9}" presName="compNode" presStyleCnt="0"/>
      <dgm:spPr/>
    </dgm:pt>
    <dgm:pt modelId="{FEF6B67F-227E-43B7-8987-392C06A5BE0F}" type="pres">
      <dgm:prSet presAssocID="{260169AD-9EDA-4AA4-9ACF-C0B3F19C38B9}" presName="dummyConnPt" presStyleCnt="0"/>
      <dgm:spPr/>
    </dgm:pt>
    <dgm:pt modelId="{FADF2F1C-92C8-4FA6-8E70-52459BEB474A}" type="pres">
      <dgm:prSet presAssocID="{260169AD-9EDA-4AA4-9ACF-C0B3F19C38B9}" presName="node" presStyleLbl="node1" presStyleIdx="0" presStyleCnt="8" custScaleX="90524" custLinFactNeighborX="28810" custLinFactNeighborY="15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B6AD83-EFBB-4C31-9FB4-A52953009A9E}" type="pres">
      <dgm:prSet presAssocID="{77D1DB84-7D67-4DE6-A522-6EC555180D57}" presName="sibTrans" presStyleLbl="bgSibTrans2D1" presStyleIdx="0" presStyleCnt="7"/>
      <dgm:spPr/>
      <dgm:t>
        <a:bodyPr/>
        <a:lstStyle/>
        <a:p>
          <a:endParaRPr lang="ru-RU"/>
        </a:p>
      </dgm:t>
    </dgm:pt>
    <dgm:pt modelId="{0E1CCB68-6681-4BC8-A3F4-7EFE43E3BE89}" type="pres">
      <dgm:prSet presAssocID="{A1CC03CB-E22E-440E-BD1C-EA0ED1C2F497}" presName="compNode" presStyleCnt="0"/>
      <dgm:spPr/>
    </dgm:pt>
    <dgm:pt modelId="{8C90A34A-9B82-4F93-B5EB-F8044931AC07}" type="pres">
      <dgm:prSet presAssocID="{A1CC03CB-E22E-440E-BD1C-EA0ED1C2F497}" presName="dummyConnPt" presStyleCnt="0"/>
      <dgm:spPr/>
    </dgm:pt>
    <dgm:pt modelId="{66211281-63FD-46BF-9952-287B941DCBDB}" type="pres">
      <dgm:prSet presAssocID="{A1CC03CB-E22E-440E-BD1C-EA0ED1C2F497}" presName="node" presStyleLbl="node1" presStyleIdx="1" presStyleCnt="8" custScaleX="89495" custLinFactNeighborX="29172" custLinFactNeighborY="-8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1B8698-0886-4677-AAA2-458FD43E1F04}" type="pres">
      <dgm:prSet presAssocID="{140DB81A-10CB-4A8D-BE09-A8018F94D04A}" presName="sibTrans" presStyleLbl="bgSibTrans2D1" presStyleIdx="1" presStyleCnt="7"/>
      <dgm:spPr/>
      <dgm:t>
        <a:bodyPr/>
        <a:lstStyle/>
        <a:p>
          <a:endParaRPr lang="ru-RU"/>
        </a:p>
      </dgm:t>
    </dgm:pt>
    <dgm:pt modelId="{02B592E2-1E2F-43E0-983E-3ECEB12BC0B6}" type="pres">
      <dgm:prSet presAssocID="{C0481941-8788-48E9-BACC-27F99F3D7349}" presName="compNode" presStyleCnt="0"/>
      <dgm:spPr/>
    </dgm:pt>
    <dgm:pt modelId="{C67BFA91-D7F5-4338-9255-BA1FDCA3B5A0}" type="pres">
      <dgm:prSet presAssocID="{C0481941-8788-48E9-BACC-27F99F3D7349}" presName="dummyConnPt" presStyleCnt="0"/>
      <dgm:spPr/>
    </dgm:pt>
    <dgm:pt modelId="{EE2B6E20-2B49-44CB-9F73-2624C780D9A4}" type="pres">
      <dgm:prSet presAssocID="{C0481941-8788-48E9-BACC-27F99F3D7349}" presName="node" presStyleLbl="node1" presStyleIdx="2" presStyleCnt="8" custScaleX="118898" custLinFactNeighborX="62602" custLinFactNeighborY="687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6AFE81-A7AE-477B-81C0-9AA7813B51B6}" type="pres">
      <dgm:prSet presAssocID="{0784DEA9-0AB4-4232-9578-6B3C4580FA6F}" presName="sibTrans" presStyleLbl="bgSibTrans2D1" presStyleIdx="2" presStyleCnt="7"/>
      <dgm:spPr/>
      <dgm:t>
        <a:bodyPr/>
        <a:lstStyle/>
        <a:p>
          <a:endParaRPr lang="ru-RU"/>
        </a:p>
      </dgm:t>
    </dgm:pt>
    <dgm:pt modelId="{72317AB8-EEFB-4720-BC75-5B162E8C74C9}" type="pres">
      <dgm:prSet presAssocID="{AEFDE4CF-4D0D-4816-B9FD-604059BCB8C0}" presName="compNode" presStyleCnt="0"/>
      <dgm:spPr/>
    </dgm:pt>
    <dgm:pt modelId="{FD6EFF0A-E2DD-443E-B2E5-6BA116C73D50}" type="pres">
      <dgm:prSet presAssocID="{AEFDE4CF-4D0D-4816-B9FD-604059BCB8C0}" presName="dummyConnPt" presStyleCnt="0"/>
      <dgm:spPr/>
    </dgm:pt>
    <dgm:pt modelId="{1D0F7514-4190-4546-8040-8A10ACBCE22D}" type="pres">
      <dgm:prSet presAssocID="{AEFDE4CF-4D0D-4816-B9FD-604059BCB8C0}" presName="node" presStyleLbl="node1" presStyleIdx="3" presStyleCnt="8" custLinFactX="25352" custLinFactNeighborX="100000" custLinFactNeighborY="687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99BB61-AB8C-4526-B69B-B9F24710A525}" type="pres">
      <dgm:prSet presAssocID="{591ACE18-906F-4284-98D3-C520570BA50D}" presName="sibTrans" presStyleLbl="bgSibTrans2D1" presStyleIdx="3" presStyleCnt="7"/>
      <dgm:spPr/>
      <dgm:t>
        <a:bodyPr/>
        <a:lstStyle/>
        <a:p>
          <a:endParaRPr lang="ru-RU"/>
        </a:p>
      </dgm:t>
    </dgm:pt>
    <dgm:pt modelId="{5376725D-7F59-489A-8A71-DFA8D77B1D14}" type="pres">
      <dgm:prSet presAssocID="{062F9FA2-ADA5-4662-BBAE-4FF92695F500}" presName="compNode" presStyleCnt="0"/>
      <dgm:spPr/>
    </dgm:pt>
    <dgm:pt modelId="{A1503D73-D35F-4FB9-98E2-EAFDBE0C4FF2}" type="pres">
      <dgm:prSet presAssocID="{062F9FA2-ADA5-4662-BBAE-4FF92695F500}" presName="dummyConnPt" presStyleCnt="0"/>
      <dgm:spPr/>
    </dgm:pt>
    <dgm:pt modelId="{C9AFCEA1-C97B-4302-85E5-3069E44A9396}" type="pres">
      <dgm:prSet presAssocID="{062F9FA2-ADA5-4662-BBAE-4FF92695F50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4D9F4D-8FEA-4E51-B98F-CF341220C4C0}" type="pres">
      <dgm:prSet presAssocID="{FA602550-EA58-4739-B4BB-81C8FC226806}" presName="sibTrans" presStyleLbl="bgSibTrans2D1" presStyleIdx="4" presStyleCnt="7"/>
      <dgm:spPr/>
      <dgm:t>
        <a:bodyPr/>
        <a:lstStyle/>
        <a:p>
          <a:endParaRPr lang="ru-RU"/>
        </a:p>
      </dgm:t>
    </dgm:pt>
    <dgm:pt modelId="{AEA3FFC6-F9E8-40C2-B588-C501D62912D6}" type="pres">
      <dgm:prSet presAssocID="{8D9A7F93-563E-4D9E-8C73-87AE9955E09E}" presName="compNode" presStyleCnt="0"/>
      <dgm:spPr/>
    </dgm:pt>
    <dgm:pt modelId="{B5A8C70B-1C2B-4490-8465-DBF13277B1AF}" type="pres">
      <dgm:prSet presAssocID="{8D9A7F93-563E-4D9E-8C73-87AE9955E09E}" presName="dummyConnPt" presStyleCnt="0"/>
      <dgm:spPr/>
    </dgm:pt>
    <dgm:pt modelId="{4F501DB0-8B36-43BC-8567-55342190937D}" type="pres">
      <dgm:prSet presAssocID="{8D9A7F93-563E-4D9E-8C73-87AE9955E09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6F820D-2915-4450-8B00-C5221E848B93}" type="pres">
      <dgm:prSet presAssocID="{47730E2B-3EDB-4422-9863-9113C01FC543}" presName="sibTrans" presStyleLbl="bgSibTrans2D1" presStyleIdx="5" presStyleCnt="7"/>
      <dgm:spPr/>
      <dgm:t>
        <a:bodyPr/>
        <a:lstStyle/>
        <a:p>
          <a:endParaRPr lang="ru-RU"/>
        </a:p>
      </dgm:t>
    </dgm:pt>
    <dgm:pt modelId="{73511698-78F3-474E-AF38-AAA046CECCE6}" type="pres">
      <dgm:prSet presAssocID="{A21201DB-B3BB-4847-BF40-1DDF988AED43}" presName="compNode" presStyleCnt="0"/>
      <dgm:spPr/>
    </dgm:pt>
    <dgm:pt modelId="{F8779B30-83F0-460A-9D67-1B953AE43539}" type="pres">
      <dgm:prSet presAssocID="{A21201DB-B3BB-4847-BF40-1DDF988AED43}" presName="dummyConnPt" presStyleCnt="0"/>
      <dgm:spPr/>
    </dgm:pt>
    <dgm:pt modelId="{2527ADF7-E0B0-42CB-973C-F77A0AF59087}" type="pres">
      <dgm:prSet presAssocID="{A21201DB-B3BB-4847-BF40-1DDF988AED4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DDDF56-EF0A-4A73-9C54-C3BB388FB9D9}" type="pres">
      <dgm:prSet presAssocID="{0BF3CE20-B059-4E59-834B-56AD6585BF5D}" presName="sibTrans" presStyleLbl="bgSibTrans2D1" presStyleIdx="6" presStyleCnt="7"/>
      <dgm:spPr/>
      <dgm:t>
        <a:bodyPr/>
        <a:lstStyle/>
        <a:p>
          <a:endParaRPr lang="ru-RU"/>
        </a:p>
      </dgm:t>
    </dgm:pt>
    <dgm:pt modelId="{0966DDA7-8185-4358-B055-C2A2A0E9F5AD}" type="pres">
      <dgm:prSet presAssocID="{B1EE1723-B007-4BD4-82BE-A8B5293673A0}" presName="compNode" presStyleCnt="0"/>
      <dgm:spPr/>
    </dgm:pt>
    <dgm:pt modelId="{CA0CFEE5-CBFB-4CAE-BDAF-4E858A5BA573}" type="pres">
      <dgm:prSet presAssocID="{B1EE1723-B007-4BD4-82BE-A8B5293673A0}" presName="dummyConnPt" presStyleCnt="0"/>
      <dgm:spPr/>
    </dgm:pt>
    <dgm:pt modelId="{8AEC3978-A47F-424D-8211-8F97F47D3308}" type="pres">
      <dgm:prSet presAssocID="{B1EE1723-B007-4BD4-82BE-A8B5293673A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6404882-EACC-47CB-8275-5B8F5D64D6D1}" type="presOf" srcId="{591ACE18-906F-4284-98D3-C520570BA50D}" destId="{3699BB61-AB8C-4526-B69B-B9F24710A525}" srcOrd="0" destOrd="0" presId="urn:microsoft.com/office/officeart/2005/8/layout/bProcess4"/>
    <dgm:cxn modelId="{CB4D7B2C-4982-43AC-B65D-E8F386319994}" type="presOf" srcId="{062F9FA2-ADA5-4662-BBAE-4FF92695F500}" destId="{C9AFCEA1-C97B-4302-85E5-3069E44A9396}" srcOrd="0" destOrd="0" presId="urn:microsoft.com/office/officeart/2005/8/layout/bProcess4"/>
    <dgm:cxn modelId="{4AF4C31A-1B95-4AD6-B4E0-CA839EB27AE1}" srcId="{94CCF90B-4CDF-4C44-8DAC-2BDFEFF3C252}" destId="{C0481941-8788-48E9-BACC-27F99F3D7349}" srcOrd="2" destOrd="0" parTransId="{A16FCB39-E29F-465E-8B58-0361A0DB7CB1}" sibTransId="{0784DEA9-0AB4-4232-9578-6B3C4580FA6F}"/>
    <dgm:cxn modelId="{C1D308C8-C6E9-485B-A282-B9C86961E058}" type="presOf" srcId="{94CCF90B-4CDF-4C44-8DAC-2BDFEFF3C252}" destId="{8E6A231D-DD7C-4CDD-98BF-681870B207A0}" srcOrd="0" destOrd="0" presId="urn:microsoft.com/office/officeart/2005/8/layout/bProcess4"/>
    <dgm:cxn modelId="{2F60FCE9-5A4F-4792-9972-9310A550C9E8}" srcId="{94CCF90B-4CDF-4C44-8DAC-2BDFEFF3C252}" destId="{062F9FA2-ADA5-4662-BBAE-4FF92695F500}" srcOrd="4" destOrd="0" parTransId="{378F93DB-89BC-44EA-A35F-5919FCD6E6AE}" sibTransId="{FA602550-EA58-4739-B4BB-81C8FC226806}"/>
    <dgm:cxn modelId="{65C6110F-9A23-4F96-89E5-320148997D17}" type="presOf" srcId="{A21201DB-B3BB-4847-BF40-1DDF988AED43}" destId="{2527ADF7-E0B0-42CB-973C-F77A0AF59087}" srcOrd="0" destOrd="0" presId="urn:microsoft.com/office/officeart/2005/8/layout/bProcess4"/>
    <dgm:cxn modelId="{876FC2D2-BF63-4054-A997-86E2498416D4}" type="presOf" srcId="{C0481941-8788-48E9-BACC-27F99F3D7349}" destId="{EE2B6E20-2B49-44CB-9F73-2624C780D9A4}" srcOrd="0" destOrd="0" presId="urn:microsoft.com/office/officeart/2005/8/layout/bProcess4"/>
    <dgm:cxn modelId="{0481C565-FD58-4482-A558-DEDB91B8CAD1}" type="presOf" srcId="{A1CC03CB-E22E-440E-BD1C-EA0ED1C2F497}" destId="{66211281-63FD-46BF-9952-287B941DCBDB}" srcOrd="0" destOrd="0" presId="urn:microsoft.com/office/officeart/2005/8/layout/bProcess4"/>
    <dgm:cxn modelId="{FD4B6FA9-1AC5-4264-80EA-3ADE11525B13}" srcId="{94CCF90B-4CDF-4C44-8DAC-2BDFEFF3C252}" destId="{B1EE1723-B007-4BD4-82BE-A8B5293673A0}" srcOrd="7" destOrd="0" parTransId="{D9A2F5EE-66B2-4026-9B1A-2329AFE35D9A}" sibTransId="{5A38E201-BA9E-4332-B000-9468B4D9EE02}"/>
    <dgm:cxn modelId="{52692DC6-08A5-4901-8ABF-0189AEC83C76}" srcId="{94CCF90B-4CDF-4C44-8DAC-2BDFEFF3C252}" destId="{8D9A7F93-563E-4D9E-8C73-87AE9955E09E}" srcOrd="5" destOrd="0" parTransId="{F47960C1-7729-4835-81F7-BF1D3396D4CE}" sibTransId="{47730E2B-3EDB-4422-9863-9113C01FC543}"/>
    <dgm:cxn modelId="{A101A1F2-5825-43AD-99B6-631B81679A38}" srcId="{94CCF90B-4CDF-4C44-8DAC-2BDFEFF3C252}" destId="{A21201DB-B3BB-4847-BF40-1DDF988AED43}" srcOrd="6" destOrd="0" parTransId="{7212CFBD-3153-4E82-9B5A-0ED95D0C63F1}" sibTransId="{0BF3CE20-B059-4E59-834B-56AD6585BF5D}"/>
    <dgm:cxn modelId="{2B8D6983-7101-4F99-8299-BAB8303D2A1C}" type="presOf" srcId="{8D9A7F93-563E-4D9E-8C73-87AE9955E09E}" destId="{4F501DB0-8B36-43BC-8567-55342190937D}" srcOrd="0" destOrd="0" presId="urn:microsoft.com/office/officeart/2005/8/layout/bProcess4"/>
    <dgm:cxn modelId="{71C45A69-AB33-41D7-8EB3-BD5604620C34}" type="presOf" srcId="{0BF3CE20-B059-4E59-834B-56AD6585BF5D}" destId="{2EDDDF56-EF0A-4A73-9C54-C3BB388FB9D9}" srcOrd="0" destOrd="0" presId="urn:microsoft.com/office/officeart/2005/8/layout/bProcess4"/>
    <dgm:cxn modelId="{7DDA7CE0-9E93-41A3-A99E-FA29C9FF3B62}" type="presOf" srcId="{47730E2B-3EDB-4422-9863-9113C01FC543}" destId="{FC6F820D-2915-4450-8B00-C5221E848B93}" srcOrd="0" destOrd="0" presId="urn:microsoft.com/office/officeart/2005/8/layout/bProcess4"/>
    <dgm:cxn modelId="{AEC0ECFA-B1D5-4E61-8BA8-561D1328F740}" srcId="{94CCF90B-4CDF-4C44-8DAC-2BDFEFF3C252}" destId="{A1CC03CB-E22E-440E-BD1C-EA0ED1C2F497}" srcOrd="1" destOrd="0" parTransId="{BD496FC8-5506-40CD-BCB8-C093815F1B17}" sibTransId="{140DB81A-10CB-4A8D-BE09-A8018F94D04A}"/>
    <dgm:cxn modelId="{D09D54A3-B2DC-49EA-B2F2-BF4C4DC9C2A5}" type="presOf" srcId="{140DB81A-10CB-4A8D-BE09-A8018F94D04A}" destId="{181B8698-0886-4677-AAA2-458FD43E1F04}" srcOrd="0" destOrd="0" presId="urn:microsoft.com/office/officeart/2005/8/layout/bProcess4"/>
    <dgm:cxn modelId="{593112DC-61C4-47DA-AAE9-2547B94318D5}" srcId="{94CCF90B-4CDF-4C44-8DAC-2BDFEFF3C252}" destId="{AEFDE4CF-4D0D-4816-B9FD-604059BCB8C0}" srcOrd="3" destOrd="0" parTransId="{8109F3D0-34AA-46B3-B93C-09E6B5889B57}" sibTransId="{591ACE18-906F-4284-98D3-C520570BA50D}"/>
    <dgm:cxn modelId="{B1DB431A-60C4-4A13-AEF5-9A94887D6501}" type="presOf" srcId="{B1EE1723-B007-4BD4-82BE-A8B5293673A0}" destId="{8AEC3978-A47F-424D-8211-8F97F47D3308}" srcOrd="0" destOrd="0" presId="urn:microsoft.com/office/officeart/2005/8/layout/bProcess4"/>
    <dgm:cxn modelId="{EB25F7BE-0B5A-4901-BDB6-EBB39664BBCD}" type="presOf" srcId="{0784DEA9-0AB4-4232-9578-6B3C4580FA6F}" destId="{EE6AFE81-A7AE-477B-81C0-9AA7813B51B6}" srcOrd="0" destOrd="0" presId="urn:microsoft.com/office/officeart/2005/8/layout/bProcess4"/>
    <dgm:cxn modelId="{ABDCEF51-CA89-4C23-B913-185508D34509}" type="presOf" srcId="{77D1DB84-7D67-4DE6-A522-6EC555180D57}" destId="{E7B6AD83-EFBB-4C31-9FB4-A52953009A9E}" srcOrd="0" destOrd="0" presId="urn:microsoft.com/office/officeart/2005/8/layout/bProcess4"/>
    <dgm:cxn modelId="{35A48D59-E4BC-473C-98FF-5C992AFD5059}" type="presOf" srcId="{AEFDE4CF-4D0D-4816-B9FD-604059BCB8C0}" destId="{1D0F7514-4190-4546-8040-8A10ACBCE22D}" srcOrd="0" destOrd="0" presId="urn:microsoft.com/office/officeart/2005/8/layout/bProcess4"/>
    <dgm:cxn modelId="{4AB87E1B-A4EF-4B0A-9C97-77FCAFF6F790}" type="presOf" srcId="{FA602550-EA58-4739-B4BB-81C8FC226806}" destId="{C34D9F4D-8FEA-4E51-B98F-CF341220C4C0}" srcOrd="0" destOrd="0" presId="urn:microsoft.com/office/officeart/2005/8/layout/bProcess4"/>
    <dgm:cxn modelId="{7914F4F6-79D1-4E7D-A9F0-49AFDF71D160}" srcId="{94CCF90B-4CDF-4C44-8DAC-2BDFEFF3C252}" destId="{260169AD-9EDA-4AA4-9ACF-C0B3F19C38B9}" srcOrd="0" destOrd="0" parTransId="{588E2647-3572-4915-A8B5-2260997D5118}" sibTransId="{77D1DB84-7D67-4DE6-A522-6EC555180D57}"/>
    <dgm:cxn modelId="{D4827D71-4CB1-4B17-8D22-7A6DC87A5055}" type="presOf" srcId="{260169AD-9EDA-4AA4-9ACF-C0B3F19C38B9}" destId="{FADF2F1C-92C8-4FA6-8E70-52459BEB474A}" srcOrd="0" destOrd="0" presId="urn:microsoft.com/office/officeart/2005/8/layout/bProcess4"/>
    <dgm:cxn modelId="{599C834F-288D-48CD-8E82-EA49C51596D5}" type="presParOf" srcId="{8E6A231D-DD7C-4CDD-98BF-681870B207A0}" destId="{F8A56AC7-7D28-4A0C-9540-ADDE6A7CECDC}" srcOrd="0" destOrd="0" presId="urn:microsoft.com/office/officeart/2005/8/layout/bProcess4"/>
    <dgm:cxn modelId="{0CB4C295-42BA-48CC-8328-51F158B76A08}" type="presParOf" srcId="{F8A56AC7-7D28-4A0C-9540-ADDE6A7CECDC}" destId="{FEF6B67F-227E-43B7-8987-392C06A5BE0F}" srcOrd="0" destOrd="0" presId="urn:microsoft.com/office/officeart/2005/8/layout/bProcess4"/>
    <dgm:cxn modelId="{80BBFCB8-006D-49A0-817A-9B28F0932058}" type="presParOf" srcId="{F8A56AC7-7D28-4A0C-9540-ADDE6A7CECDC}" destId="{FADF2F1C-92C8-4FA6-8E70-52459BEB474A}" srcOrd="1" destOrd="0" presId="urn:microsoft.com/office/officeart/2005/8/layout/bProcess4"/>
    <dgm:cxn modelId="{76763901-1F85-42CD-93A5-EAFED92937FB}" type="presParOf" srcId="{8E6A231D-DD7C-4CDD-98BF-681870B207A0}" destId="{E7B6AD83-EFBB-4C31-9FB4-A52953009A9E}" srcOrd="1" destOrd="0" presId="urn:microsoft.com/office/officeart/2005/8/layout/bProcess4"/>
    <dgm:cxn modelId="{CDD1B2A3-2C65-473C-B647-EA7A674B75D7}" type="presParOf" srcId="{8E6A231D-DD7C-4CDD-98BF-681870B207A0}" destId="{0E1CCB68-6681-4BC8-A3F4-7EFE43E3BE89}" srcOrd="2" destOrd="0" presId="urn:microsoft.com/office/officeart/2005/8/layout/bProcess4"/>
    <dgm:cxn modelId="{AB6CA9F0-9F22-43FE-98C7-98B7CD874231}" type="presParOf" srcId="{0E1CCB68-6681-4BC8-A3F4-7EFE43E3BE89}" destId="{8C90A34A-9B82-4F93-B5EB-F8044931AC07}" srcOrd="0" destOrd="0" presId="urn:microsoft.com/office/officeart/2005/8/layout/bProcess4"/>
    <dgm:cxn modelId="{8CAED7C2-BDE4-478F-B112-BE9079A607BF}" type="presParOf" srcId="{0E1CCB68-6681-4BC8-A3F4-7EFE43E3BE89}" destId="{66211281-63FD-46BF-9952-287B941DCBDB}" srcOrd="1" destOrd="0" presId="urn:microsoft.com/office/officeart/2005/8/layout/bProcess4"/>
    <dgm:cxn modelId="{15F72F7E-FC96-4DF0-8A07-8BD1323F46A7}" type="presParOf" srcId="{8E6A231D-DD7C-4CDD-98BF-681870B207A0}" destId="{181B8698-0886-4677-AAA2-458FD43E1F04}" srcOrd="3" destOrd="0" presId="urn:microsoft.com/office/officeart/2005/8/layout/bProcess4"/>
    <dgm:cxn modelId="{DC3DA2F3-A131-40F5-88A5-69F5551713E4}" type="presParOf" srcId="{8E6A231D-DD7C-4CDD-98BF-681870B207A0}" destId="{02B592E2-1E2F-43E0-983E-3ECEB12BC0B6}" srcOrd="4" destOrd="0" presId="urn:microsoft.com/office/officeart/2005/8/layout/bProcess4"/>
    <dgm:cxn modelId="{197C332F-0E60-46FD-957A-24894D377B04}" type="presParOf" srcId="{02B592E2-1E2F-43E0-983E-3ECEB12BC0B6}" destId="{C67BFA91-D7F5-4338-9255-BA1FDCA3B5A0}" srcOrd="0" destOrd="0" presId="urn:microsoft.com/office/officeart/2005/8/layout/bProcess4"/>
    <dgm:cxn modelId="{1285BEE0-E6D9-4DF7-B3F7-7B59AFCEC497}" type="presParOf" srcId="{02B592E2-1E2F-43E0-983E-3ECEB12BC0B6}" destId="{EE2B6E20-2B49-44CB-9F73-2624C780D9A4}" srcOrd="1" destOrd="0" presId="urn:microsoft.com/office/officeart/2005/8/layout/bProcess4"/>
    <dgm:cxn modelId="{DD57658A-A5E3-404C-91DC-ECB1CE1845EB}" type="presParOf" srcId="{8E6A231D-DD7C-4CDD-98BF-681870B207A0}" destId="{EE6AFE81-A7AE-477B-81C0-9AA7813B51B6}" srcOrd="5" destOrd="0" presId="urn:microsoft.com/office/officeart/2005/8/layout/bProcess4"/>
    <dgm:cxn modelId="{A8C4596D-47F9-4C6E-B057-FE5FE41EAA09}" type="presParOf" srcId="{8E6A231D-DD7C-4CDD-98BF-681870B207A0}" destId="{72317AB8-EEFB-4720-BC75-5B162E8C74C9}" srcOrd="6" destOrd="0" presId="urn:microsoft.com/office/officeart/2005/8/layout/bProcess4"/>
    <dgm:cxn modelId="{8A056157-CE96-4CAA-AFBB-545FE69484D3}" type="presParOf" srcId="{72317AB8-EEFB-4720-BC75-5B162E8C74C9}" destId="{FD6EFF0A-E2DD-443E-B2E5-6BA116C73D50}" srcOrd="0" destOrd="0" presId="urn:microsoft.com/office/officeart/2005/8/layout/bProcess4"/>
    <dgm:cxn modelId="{D5FFE436-EFE6-4144-AC6D-03FA0CE72BBC}" type="presParOf" srcId="{72317AB8-EEFB-4720-BC75-5B162E8C74C9}" destId="{1D0F7514-4190-4546-8040-8A10ACBCE22D}" srcOrd="1" destOrd="0" presId="urn:microsoft.com/office/officeart/2005/8/layout/bProcess4"/>
    <dgm:cxn modelId="{81E5FDAF-1CBF-4314-85D3-050105001C08}" type="presParOf" srcId="{8E6A231D-DD7C-4CDD-98BF-681870B207A0}" destId="{3699BB61-AB8C-4526-B69B-B9F24710A525}" srcOrd="7" destOrd="0" presId="urn:microsoft.com/office/officeart/2005/8/layout/bProcess4"/>
    <dgm:cxn modelId="{AFFE9BCC-C990-4AD9-B30E-1EE06A2B2522}" type="presParOf" srcId="{8E6A231D-DD7C-4CDD-98BF-681870B207A0}" destId="{5376725D-7F59-489A-8A71-DFA8D77B1D14}" srcOrd="8" destOrd="0" presId="urn:microsoft.com/office/officeart/2005/8/layout/bProcess4"/>
    <dgm:cxn modelId="{85D1AD45-FB51-4F56-B580-E707CA345D7B}" type="presParOf" srcId="{5376725D-7F59-489A-8A71-DFA8D77B1D14}" destId="{A1503D73-D35F-4FB9-98E2-EAFDBE0C4FF2}" srcOrd="0" destOrd="0" presId="urn:microsoft.com/office/officeart/2005/8/layout/bProcess4"/>
    <dgm:cxn modelId="{0709E094-A3DF-482D-9D26-54648A6AD015}" type="presParOf" srcId="{5376725D-7F59-489A-8A71-DFA8D77B1D14}" destId="{C9AFCEA1-C97B-4302-85E5-3069E44A9396}" srcOrd="1" destOrd="0" presId="urn:microsoft.com/office/officeart/2005/8/layout/bProcess4"/>
    <dgm:cxn modelId="{66AB87B9-CF35-4050-860B-FCCC18940FC2}" type="presParOf" srcId="{8E6A231D-DD7C-4CDD-98BF-681870B207A0}" destId="{C34D9F4D-8FEA-4E51-B98F-CF341220C4C0}" srcOrd="9" destOrd="0" presId="urn:microsoft.com/office/officeart/2005/8/layout/bProcess4"/>
    <dgm:cxn modelId="{FA117EF7-45E0-4EEB-B4DC-7C68B5B1FD26}" type="presParOf" srcId="{8E6A231D-DD7C-4CDD-98BF-681870B207A0}" destId="{AEA3FFC6-F9E8-40C2-B588-C501D62912D6}" srcOrd="10" destOrd="0" presId="urn:microsoft.com/office/officeart/2005/8/layout/bProcess4"/>
    <dgm:cxn modelId="{A5C71FFD-BFA2-43DE-ACAC-8A7354D48516}" type="presParOf" srcId="{AEA3FFC6-F9E8-40C2-B588-C501D62912D6}" destId="{B5A8C70B-1C2B-4490-8465-DBF13277B1AF}" srcOrd="0" destOrd="0" presId="urn:microsoft.com/office/officeart/2005/8/layout/bProcess4"/>
    <dgm:cxn modelId="{76EE9C2A-FB53-449D-9DA5-5C82073A1BF1}" type="presParOf" srcId="{AEA3FFC6-F9E8-40C2-B588-C501D62912D6}" destId="{4F501DB0-8B36-43BC-8567-55342190937D}" srcOrd="1" destOrd="0" presId="urn:microsoft.com/office/officeart/2005/8/layout/bProcess4"/>
    <dgm:cxn modelId="{D5858516-7EB6-419C-B9B4-A9AC557DFC0D}" type="presParOf" srcId="{8E6A231D-DD7C-4CDD-98BF-681870B207A0}" destId="{FC6F820D-2915-4450-8B00-C5221E848B93}" srcOrd="11" destOrd="0" presId="urn:microsoft.com/office/officeart/2005/8/layout/bProcess4"/>
    <dgm:cxn modelId="{017B9CC2-27D3-466C-9FA3-A6FE9E84676E}" type="presParOf" srcId="{8E6A231D-DD7C-4CDD-98BF-681870B207A0}" destId="{73511698-78F3-474E-AF38-AAA046CECCE6}" srcOrd="12" destOrd="0" presId="urn:microsoft.com/office/officeart/2005/8/layout/bProcess4"/>
    <dgm:cxn modelId="{27555789-112F-41EF-B140-6127ECAF28A5}" type="presParOf" srcId="{73511698-78F3-474E-AF38-AAA046CECCE6}" destId="{F8779B30-83F0-460A-9D67-1B953AE43539}" srcOrd="0" destOrd="0" presId="urn:microsoft.com/office/officeart/2005/8/layout/bProcess4"/>
    <dgm:cxn modelId="{8DA9BB71-87C2-4B23-9C3B-8D7E893CA886}" type="presParOf" srcId="{73511698-78F3-474E-AF38-AAA046CECCE6}" destId="{2527ADF7-E0B0-42CB-973C-F77A0AF59087}" srcOrd="1" destOrd="0" presId="urn:microsoft.com/office/officeart/2005/8/layout/bProcess4"/>
    <dgm:cxn modelId="{7635D71A-1C2B-4984-9AC5-2C7CD09ECFA6}" type="presParOf" srcId="{8E6A231D-DD7C-4CDD-98BF-681870B207A0}" destId="{2EDDDF56-EF0A-4A73-9C54-C3BB388FB9D9}" srcOrd="13" destOrd="0" presId="urn:microsoft.com/office/officeart/2005/8/layout/bProcess4"/>
    <dgm:cxn modelId="{7E33B34E-BDE4-4830-82B6-5EC4CB32E130}" type="presParOf" srcId="{8E6A231D-DD7C-4CDD-98BF-681870B207A0}" destId="{0966DDA7-8185-4358-B055-C2A2A0E9F5AD}" srcOrd="14" destOrd="0" presId="urn:microsoft.com/office/officeart/2005/8/layout/bProcess4"/>
    <dgm:cxn modelId="{0496A577-DBD4-430E-9D3C-0DCEEDFC23A4}" type="presParOf" srcId="{0966DDA7-8185-4358-B055-C2A2A0E9F5AD}" destId="{CA0CFEE5-CBFB-4CAE-BDAF-4E858A5BA573}" srcOrd="0" destOrd="0" presId="urn:microsoft.com/office/officeart/2005/8/layout/bProcess4"/>
    <dgm:cxn modelId="{5E5FAE1A-E738-47E8-BFF8-20D61A8290E7}" type="presParOf" srcId="{0966DDA7-8185-4358-B055-C2A2A0E9F5AD}" destId="{8AEC3978-A47F-424D-8211-8F97F47D330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DE789B-5FC9-4FF4-97B7-E6BD7B03ACE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CB0CFE-83A3-4CD9-879B-B3D1A9D9038B}" type="pres">
      <dgm:prSet presAssocID="{2CDE789B-5FC9-4FF4-97B7-E6BD7B03AC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</dgm:ptLst>
  <dgm:cxnLst>
    <dgm:cxn modelId="{161879CC-3385-4495-8817-2A41A038653D}" type="presOf" srcId="{2CDE789B-5FC9-4FF4-97B7-E6BD7B03ACE2}" destId="{FACB0CFE-83A3-4CD9-879B-B3D1A9D903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6AD83-EFBB-4C31-9FB4-A52953009A9E}">
      <dsp:nvSpPr>
        <dsp:cNvPr id="0" name=""/>
        <dsp:cNvSpPr/>
      </dsp:nvSpPr>
      <dsp:spPr>
        <a:xfrm rot="5383092">
          <a:off x="464583" y="1565755"/>
          <a:ext cx="1562091" cy="191006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DF2F1C-92C8-4FA6-8E70-52459BEB474A}">
      <dsp:nvSpPr>
        <dsp:cNvPr id="0" name=""/>
        <dsp:cNvSpPr/>
      </dsp:nvSpPr>
      <dsp:spPr>
        <a:xfrm>
          <a:off x="913207" y="563137"/>
          <a:ext cx="1921187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Календарно-тематичні  плани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50503" y="600433"/>
        <a:ext cx="1846595" cy="1198785"/>
      </dsp:txXfrm>
    </dsp:sp>
    <dsp:sp modelId="{181B8698-0886-4677-AAA2-458FD43E1F04}">
      <dsp:nvSpPr>
        <dsp:cNvPr id="0" name=""/>
        <dsp:cNvSpPr/>
      </dsp:nvSpPr>
      <dsp:spPr>
        <a:xfrm rot="4032809">
          <a:off x="692670" y="3193980"/>
          <a:ext cx="1817523" cy="191006"/>
        </a:xfrm>
        <a:prstGeom prst="rect">
          <a:avLst/>
        </a:prstGeom>
        <a:solidFill>
          <a:schemeClr val="accent1">
            <a:shade val="90000"/>
            <a:hueOff val="37390"/>
            <a:satOff val="-560"/>
            <a:lumOff val="3724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211281-63FD-46BF-9952-287B941DCBDB}">
      <dsp:nvSpPr>
        <dsp:cNvPr id="0" name=""/>
        <dsp:cNvSpPr/>
      </dsp:nvSpPr>
      <dsp:spPr>
        <a:xfrm>
          <a:off x="931809" y="2134562"/>
          <a:ext cx="1899349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2039"/>
                <a:satOff val="-8"/>
                <a:lumOff val="3585"/>
                <a:alphaOff val="0"/>
                <a:lumMod val="95000"/>
              </a:schemeClr>
            </a:gs>
            <a:gs pos="100000">
              <a:schemeClr val="accent1">
                <a:shade val="80000"/>
                <a:hueOff val="32039"/>
                <a:satOff val="-8"/>
                <a:lumOff val="358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Плани   виховної   роботи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69105" y="2171858"/>
        <a:ext cx="1824757" cy="1198785"/>
      </dsp:txXfrm>
    </dsp:sp>
    <dsp:sp modelId="{EE6AFE81-A7AE-477B-81C0-9AA7813B51B6}">
      <dsp:nvSpPr>
        <dsp:cNvPr id="0" name=""/>
        <dsp:cNvSpPr/>
      </dsp:nvSpPr>
      <dsp:spPr>
        <a:xfrm>
          <a:off x="1964513" y="4031816"/>
          <a:ext cx="4344695" cy="191006"/>
        </a:xfrm>
        <a:prstGeom prst="rect">
          <a:avLst/>
        </a:prstGeom>
        <a:solidFill>
          <a:schemeClr val="accent1">
            <a:shade val="90000"/>
            <a:hueOff val="74780"/>
            <a:satOff val="-1121"/>
            <a:lumOff val="7448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2B6E20-2B49-44CB-9F73-2624C780D9A4}">
      <dsp:nvSpPr>
        <dsp:cNvPr id="0" name=""/>
        <dsp:cNvSpPr/>
      </dsp:nvSpPr>
      <dsp:spPr>
        <a:xfrm>
          <a:off x="1329283" y="3814911"/>
          <a:ext cx="2523367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64078"/>
                <a:satOff val="-15"/>
                <a:lumOff val="7170"/>
                <a:alphaOff val="0"/>
                <a:lumMod val="95000"/>
              </a:schemeClr>
            </a:gs>
            <a:gs pos="100000">
              <a:schemeClr val="accent1">
                <a:shade val="80000"/>
                <a:hueOff val="64078"/>
                <a:satOff val="-15"/>
                <a:lumOff val="717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Плани  гуртків   та  факультативів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66579" y="3852207"/>
        <a:ext cx="2448775" cy="1198785"/>
      </dsp:txXfrm>
    </dsp:sp>
    <dsp:sp modelId="{3699BB61-AB8C-4526-B69B-B9F24710A525}">
      <dsp:nvSpPr>
        <dsp:cNvPr id="0" name=""/>
        <dsp:cNvSpPr/>
      </dsp:nvSpPr>
      <dsp:spPr>
        <a:xfrm rot="12727031">
          <a:off x="3413195" y="3192170"/>
          <a:ext cx="3141037" cy="191006"/>
        </a:xfrm>
        <a:prstGeom prst="rect">
          <a:avLst/>
        </a:prstGeom>
        <a:solidFill>
          <a:schemeClr val="accent1">
            <a:shade val="90000"/>
            <a:hueOff val="112170"/>
            <a:satOff val="-1681"/>
            <a:lumOff val="11172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0F7514-4190-4546-8040-8A10ACBCE22D}">
      <dsp:nvSpPr>
        <dsp:cNvPr id="0" name=""/>
        <dsp:cNvSpPr/>
      </dsp:nvSpPr>
      <dsp:spPr>
        <a:xfrm>
          <a:off x="5884750" y="3814911"/>
          <a:ext cx="2122296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96117"/>
                <a:satOff val="-23"/>
                <a:lumOff val="10755"/>
                <a:alphaOff val="0"/>
                <a:lumMod val="95000"/>
              </a:schemeClr>
            </a:gs>
            <a:gs pos="100000">
              <a:schemeClr val="accent1">
                <a:shade val="80000"/>
                <a:hueOff val="96117"/>
                <a:satOff val="-23"/>
                <a:lumOff val="1075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Робочі   зошити 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22046" y="3852207"/>
        <a:ext cx="2047704" cy="1198785"/>
      </dsp:txXfrm>
    </dsp:sp>
    <dsp:sp modelId="{C34D9F4D-8FEA-4E51-B98F-CF341220C4C0}">
      <dsp:nvSpPr>
        <dsp:cNvPr id="0" name=""/>
        <dsp:cNvSpPr/>
      </dsp:nvSpPr>
      <dsp:spPr>
        <a:xfrm rot="16200000">
          <a:off x="2862358" y="1556663"/>
          <a:ext cx="1582370" cy="191006"/>
        </a:xfrm>
        <a:prstGeom prst="rect">
          <a:avLst/>
        </a:prstGeom>
        <a:solidFill>
          <a:schemeClr val="accent1">
            <a:shade val="90000"/>
            <a:hueOff val="149561"/>
            <a:satOff val="-2241"/>
            <a:lumOff val="14896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AFCEA1-C97B-4302-85E5-3069E44A9396}">
      <dsp:nvSpPr>
        <dsp:cNvPr id="0" name=""/>
        <dsp:cNvSpPr/>
      </dsp:nvSpPr>
      <dsp:spPr>
        <a:xfrm>
          <a:off x="3224409" y="2135619"/>
          <a:ext cx="2122296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28156"/>
                <a:satOff val="-31"/>
                <a:lumOff val="14340"/>
                <a:alphaOff val="0"/>
                <a:lumMod val="95000"/>
              </a:schemeClr>
            </a:gs>
            <a:gs pos="100000">
              <a:schemeClr val="accent1">
                <a:shade val="80000"/>
                <a:hueOff val="128156"/>
                <a:satOff val="-31"/>
                <a:lumOff val="1434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Заповнення  класних   журналів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1705" y="2172915"/>
        <a:ext cx="2047704" cy="1198785"/>
      </dsp:txXfrm>
    </dsp:sp>
    <dsp:sp modelId="{FC6F820D-2915-4450-8B00-C5221E848B93}">
      <dsp:nvSpPr>
        <dsp:cNvPr id="0" name=""/>
        <dsp:cNvSpPr/>
      </dsp:nvSpPr>
      <dsp:spPr>
        <a:xfrm>
          <a:off x="3658219" y="760802"/>
          <a:ext cx="2813302" cy="191006"/>
        </a:xfrm>
        <a:prstGeom prst="rect">
          <a:avLst/>
        </a:prstGeom>
        <a:solidFill>
          <a:schemeClr val="accent1">
            <a:shade val="90000"/>
            <a:hueOff val="186951"/>
            <a:satOff val="-2802"/>
            <a:lumOff val="1862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501DB0-8B36-43BC-8567-55342190937D}">
      <dsp:nvSpPr>
        <dsp:cNvPr id="0" name=""/>
        <dsp:cNvSpPr/>
      </dsp:nvSpPr>
      <dsp:spPr>
        <a:xfrm>
          <a:off x="3224409" y="543896"/>
          <a:ext cx="2122296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60194"/>
                <a:satOff val="-39"/>
                <a:lumOff val="17925"/>
                <a:alphaOff val="0"/>
                <a:lumMod val="95000"/>
              </a:schemeClr>
            </a:gs>
            <a:gs pos="100000">
              <a:schemeClr val="accent1">
                <a:shade val="80000"/>
                <a:hueOff val="160194"/>
                <a:satOff val="-39"/>
                <a:lumOff val="1792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Класні   журнали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1705" y="581192"/>
        <a:ext cx="2047704" cy="1198785"/>
      </dsp:txXfrm>
    </dsp:sp>
    <dsp:sp modelId="{2EDDDF56-EF0A-4A73-9C54-C3BB388FB9D9}">
      <dsp:nvSpPr>
        <dsp:cNvPr id="0" name=""/>
        <dsp:cNvSpPr/>
      </dsp:nvSpPr>
      <dsp:spPr>
        <a:xfrm rot="5400000">
          <a:off x="5685012" y="1556663"/>
          <a:ext cx="1582370" cy="191006"/>
        </a:xfrm>
        <a:prstGeom prst="rect">
          <a:avLst/>
        </a:prstGeom>
        <a:solidFill>
          <a:schemeClr val="accent1">
            <a:shade val="90000"/>
            <a:hueOff val="224341"/>
            <a:satOff val="-3362"/>
            <a:lumOff val="22344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27ADF7-E0B0-42CB-973C-F77A0AF59087}">
      <dsp:nvSpPr>
        <dsp:cNvPr id="0" name=""/>
        <dsp:cNvSpPr/>
      </dsp:nvSpPr>
      <dsp:spPr>
        <a:xfrm>
          <a:off x="6047063" y="543896"/>
          <a:ext cx="2122296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92233"/>
                <a:satOff val="-46"/>
                <a:lumOff val="21510"/>
                <a:alphaOff val="0"/>
                <a:lumMod val="95000"/>
              </a:schemeClr>
            </a:gs>
            <a:gs pos="100000">
              <a:schemeClr val="accent1">
                <a:shade val="80000"/>
                <a:hueOff val="192233"/>
                <a:satOff val="-46"/>
                <a:lumOff val="2151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Контрольні  зошити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84359" y="581192"/>
        <a:ext cx="2047704" cy="1198785"/>
      </dsp:txXfrm>
    </dsp:sp>
    <dsp:sp modelId="{8AEC3978-A47F-424D-8211-8F97F47D3308}">
      <dsp:nvSpPr>
        <dsp:cNvPr id="0" name=""/>
        <dsp:cNvSpPr/>
      </dsp:nvSpPr>
      <dsp:spPr>
        <a:xfrm>
          <a:off x="6047063" y="2135619"/>
          <a:ext cx="2122296" cy="1273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24272"/>
                <a:satOff val="-54"/>
                <a:lumOff val="25095"/>
                <a:alphaOff val="0"/>
                <a:lumMod val="95000"/>
              </a:schemeClr>
            </a:gs>
            <a:gs pos="100000">
              <a:schemeClr val="accent1">
                <a:shade val="80000"/>
                <a:hueOff val="224272"/>
                <a:satOff val="-54"/>
                <a:lumOff val="2509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Щоденники   учнів</a:t>
          </a:r>
          <a:endParaRPr lang="uk-UA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84359" y="2172915"/>
        <a:ext cx="2047704" cy="1198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2BB38-4760-4BBE-8A38-81F4BEAF5AF1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39BC5-EB1F-4F2C-878E-74D56C5CC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6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23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67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85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Результати </a:t>
            </a:r>
            <a:r>
              <a:rPr lang="uk-UA" b="1" dirty="0" err="1" smtClean="0">
                <a:solidFill>
                  <a:srgbClr val="FF0000"/>
                </a:solidFill>
              </a:rPr>
              <a:t>Яцика</a:t>
            </a:r>
            <a:r>
              <a:rPr lang="uk-UA" b="1" dirty="0" smtClean="0">
                <a:solidFill>
                  <a:srgbClr val="FF0000"/>
                </a:solidFill>
              </a:rPr>
              <a:t> ?????????????????????????????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921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75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7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28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2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061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6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51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6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0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6871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542675" y="78354"/>
            <a:ext cx="61770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algn="ct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</a:pPr>
            <a: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Звіт</a:t>
            </a:r>
            <a:b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</a:br>
            <a: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директора</a:t>
            </a:r>
            <a: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44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Сімерківської</a:t>
            </a:r>
            <a:r>
              <a:rPr lang="ru-RU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44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гімназії</a:t>
            </a:r>
            <a:r>
              <a:rPr lang="ru-RU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uk-UA" sz="5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за 2022-2023 </a:t>
            </a:r>
            <a: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навчальний рік</a:t>
            </a:r>
            <a: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</a:br>
            <a:endParaRPr lang="ru-RU" sz="54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22530" name="Picture 2" descr="https://psv4.vk.me/c415719/u21666111/docs/bda6c8a37abc/Untitled-1.png?extra=0mTE3mTZn_dRIg4AZvMP7ORQOC8nYJt8lpdYYOtuhSAxroq_Ast7G96Yyw5EwypvNAcRWn1HoKb08j-PAf9ODo9yDoQVl2_kwpCIu3jYscmaDzavcX8N-dQ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1065">
            <a:off x="2863890" y="3542126"/>
            <a:ext cx="3237384" cy="38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835696" y="266700"/>
            <a:ext cx="7056784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uk-UA" sz="3600" b="1" i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1249710"/>
            <a:ext cx="5526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70C0"/>
                </a:solidFill>
                <a:latin typeface="Tahoma" panose="020B0604030504040204" pitchFamily="34" charset="0"/>
              </a:rPr>
              <a:t/>
            </a:r>
            <a:br>
              <a:rPr lang="uk-UA" b="1" i="1" dirty="0">
                <a:solidFill>
                  <a:srgbClr val="0070C0"/>
                </a:solidFill>
                <a:latin typeface="Tahoma" panose="020B0604030504040204" pitchFamily="34" charset="0"/>
              </a:rPr>
            </a:b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66701"/>
            <a:ext cx="6246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К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онкурс 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"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Захисники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України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: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історія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сьогодення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"</a:t>
            </a:r>
            <a:endParaRPr lang="ru-RU" sz="2000" b="1" i="0" u="none" strike="noStrike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2290" name="Picture 2" descr="https://klasnaocinka.com.ua/uploads/tmp/org5001/news_1674648991__b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52895"/>
            <a:ext cx="3078316" cy="20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klasnaocinka.com.ua/uploads/tmp/org5001/news_1674648893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49" y="3642102"/>
            <a:ext cx="3074060" cy="16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klasnaocinka.com.ua/uploads/tmp/org5001/news_1674648937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76" y="3612580"/>
            <a:ext cx="3623687" cy="16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145269" y="344286"/>
            <a:ext cx="2832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Гра «ГЕЛІАНТУС»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70" name="Picture 2" descr="https://klasnaocinka.com.ua/uploads/tmp/org5001/news_1666774240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234040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klasnaocinka.com.ua/uploads/tmp/org5001/news_1666774201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84" y="1494357"/>
            <a:ext cx="3327130" cy="48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6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956376" y="-13648"/>
            <a:ext cx="1216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25</a:t>
            </a:r>
            <a:endParaRPr lang="uk-UA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5999" y="188640"/>
            <a:ext cx="6423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accent6"/>
                </a:solidFill>
                <a:latin typeface="Tahoma" panose="020B0604030504040204" pitchFamily="34" charset="0"/>
              </a:rPr>
              <a:t>Всеукраїнська</a:t>
            </a:r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</a:rPr>
              <a:t> </a:t>
            </a:r>
            <a:r>
              <a:rPr lang="ru-RU" b="1" dirty="0" err="1">
                <a:solidFill>
                  <a:schemeClr val="accent6"/>
                </a:solidFill>
                <a:latin typeface="Tahoma" panose="020B0604030504040204" pitchFamily="34" charset="0"/>
              </a:rPr>
              <a:t>дитячо-юнацька</a:t>
            </a:r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</a:rPr>
              <a:t> </a:t>
            </a:r>
            <a:r>
              <a:rPr lang="ru-RU" b="1" dirty="0" err="1">
                <a:solidFill>
                  <a:schemeClr val="accent6"/>
                </a:solidFill>
                <a:latin typeface="Tahoma" panose="020B0604030504040204" pitchFamily="34" charset="0"/>
              </a:rPr>
              <a:t>військово-патріотична</a:t>
            </a:r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</a:rPr>
              <a:t> </a:t>
            </a:r>
            <a:r>
              <a:rPr lang="ru-RU" b="1" dirty="0" err="1">
                <a:solidFill>
                  <a:schemeClr val="accent6"/>
                </a:solidFill>
                <a:latin typeface="Tahoma" panose="020B0604030504040204" pitchFamily="34" charset="0"/>
              </a:rPr>
              <a:t>гра</a:t>
            </a:r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</a:rPr>
              <a:t> "</a:t>
            </a:r>
            <a:r>
              <a:rPr lang="ru-RU" b="1" dirty="0" err="1">
                <a:solidFill>
                  <a:schemeClr val="accent6"/>
                </a:solidFill>
                <a:latin typeface="Tahoma" panose="020B0604030504040204" pitchFamily="34" charset="0"/>
              </a:rPr>
              <a:t>Сокіл</a:t>
            </a:r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</a:rPr>
              <a:t>"("</a:t>
            </a:r>
            <a:r>
              <a:rPr lang="ru-RU" b="1" dirty="0" err="1">
                <a:solidFill>
                  <a:schemeClr val="accent6"/>
                </a:solidFill>
                <a:latin typeface="Tahoma" panose="020B0604030504040204" pitchFamily="34" charset="0"/>
              </a:rPr>
              <a:t>Джура</a:t>
            </a:r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</a:rPr>
              <a:t>")</a:t>
            </a:r>
            <a:endParaRPr lang="ru-RU" b="1" i="0" dirty="0">
              <a:solidFill>
                <a:schemeClr val="accent6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050" name="Picture 2" descr="https://scontent.fiev21-1.fna.fbcdn.net/v/t39.30808-6/347127896_1301217354132065_5380397246052590599_n.jpg?stp=dst-jpg_p552x414&amp;_nc_cat=100&amp;cb=99be929b-3346023f&amp;ccb=1-7&amp;_nc_sid=5cd70e&amp;_nc_ohc=mjkfHYFeqAUAX-SJ9OY&amp;_nc_ht=scontent.fiev21-1.fna&amp;oh=00_AfD27fq3k6H2qqeScM9hSvMNVoW1Wqwuz5aXphrewikqHA&amp;oe=648ADF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75" y="914918"/>
            <a:ext cx="4654566" cy="215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озможно, это изображение 7 человек, трава и дерев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75632"/>
            <a:ext cx="4509445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озможно, это изображение 7 человек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62" y="4316055"/>
            <a:ext cx="4703200" cy="21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озможно, это изображение 4 человека и текс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7" y="62068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зможно, это изображение 6 челове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7" t="30952" r="1547" b="1"/>
          <a:stretch/>
        </p:blipFill>
        <p:spPr bwMode="auto">
          <a:xfrm>
            <a:off x="282677" y="3212976"/>
            <a:ext cx="3312368" cy="297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озможно, это изображение 5 челове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8880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4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6418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04900" y="6524"/>
            <a:ext cx="6512511" cy="35297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Виховні заходи</a:t>
            </a:r>
            <a:endParaRPr lang="uk-UA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761645" y="836553"/>
            <a:ext cx="6957393" cy="1439796"/>
          </a:xfrm>
        </p:spPr>
        <p:txBody>
          <a:bodyPr/>
          <a:lstStyle/>
          <a:p>
            <a:pPr marL="45720" indent="0"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День знань</a:t>
            </a:r>
          </a:p>
          <a:p>
            <a:pPr marL="45720" indent="0" algn="ctr">
              <a:buNone/>
            </a:pP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im127.klasna.com/uploads/org5001/news_166244979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83" y="1647121"/>
            <a:ext cx="3738871" cy="21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lasnaocinka.com.ua/uploads/tmp/org5001/news_1662449694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06" y="1647121"/>
            <a:ext cx="3491880" cy="201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lasnaocinka.com.ua/uploads/tmp/org5001/news_1662449618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83" y="3789879"/>
            <a:ext cx="2599608" cy="24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lasnaocinka.com.ua/uploads/tmp/org5001/news_1662449754_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79660"/>
            <a:ext cx="4158697" cy="19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93029678"/>
              </p:ext>
            </p:extLst>
          </p:nvPr>
        </p:nvGraphicFramePr>
        <p:xfrm>
          <a:off x="1609474" y="1049774"/>
          <a:ext cx="3295439" cy="240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s://klasnaocinka.com.ua/uploads/tmp/org5001/news_1663750547__ba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74" y="980728"/>
            <a:ext cx="3295439" cy="24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6418" y="0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614679" y="344286"/>
            <a:ext cx="3893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b="1" dirty="0">
                <a:solidFill>
                  <a:srgbClr val="FF0000"/>
                </a:solidFill>
              </a:rPr>
              <a:t>День </a:t>
            </a:r>
            <a:r>
              <a:rPr lang="uk-UA" b="1" dirty="0" smtClean="0">
                <a:solidFill>
                  <a:srgbClr val="FF0000"/>
                </a:solidFill>
              </a:rPr>
              <a:t>фізичної культури і спорту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s://sim127.klasna.com/uploads/org5001/news_1663750613_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59" y="980728"/>
            <a:ext cx="3532468" cy="24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klasnaocinka.com.ua/uploads/tmp/org5001/news_1663750582__bas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50" y="3682073"/>
            <a:ext cx="5174173" cy="294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6418" y="0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847384" y="344286"/>
            <a:ext cx="142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b="1" dirty="0">
                <a:solidFill>
                  <a:srgbClr val="FF0000"/>
                </a:solidFill>
              </a:rPr>
              <a:t>День </a:t>
            </a:r>
            <a:r>
              <a:rPr lang="uk-UA" b="1" dirty="0" smtClean="0">
                <a:solidFill>
                  <a:srgbClr val="FF0000"/>
                </a:solidFill>
              </a:rPr>
              <a:t>миру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80" name="Picture 8" descr="https://klasnaocinka.com.ua/uploads/tmp/org5001/news_1664257347_445_b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18" y="934566"/>
            <a:ext cx="3291900" cy="24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klasnaocinka.com.ua/uploads/tmp/org5001/news_1663756051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4566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klasnaocinka.com.ua/uploads/tmp/org5001/news_1664257314_445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3427462"/>
            <a:ext cx="7157675" cy="33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980163" y="344286"/>
            <a:ext cx="3162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b="1" dirty="0">
                <a:solidFill>
                  <a:srgbClr val="FF0000"/>
                </a:solidFill>
              </a:rPr>
              <a:t>День </a:t>
            </a:r>
            <a:r>
              <a:rPr lang="uk-UA" b="1" dirty="0" smtClean="0">
                <a:solidFill>
                  <a:srgbClr val="FF0000"/>
                </a:solidFill>
              </a:rPr>
              <a:t>партизанської слави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8" name="Picture 2" descr="https://klasnaocinka.com.ua/uploads/tmp/org5001/news_1664257649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91625"/>
            <a:ext cx="3066377" cy="22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lasnaocinka.com.ua/uploads/tmp/org5001/news_1664257676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51" y="1128566"/>
            <a:ext cx="3598636" cy="20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klasnaocinka.com.ua/uploads/tmp/org5001/news_1664257620_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38" y="3830846"/>
            <a:ext cx="3877174" cy="29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506745" y="344286"/>
            <a:ext cx="2109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Щедра осінь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4" name="Picture 4" descr="https://klasnaocinka.com.ua/uploads/tmp/org5001/news_1665736317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41904"/>
            <a:ext cx="3668985" cy="275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klasnaocinka.com.ua/uploads/tmp/org5001/news_1665736510_449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6" y="1700808"/>
            <a:ext cx="3861007" cy="28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5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084085" y="344286"/>
            <a:ext cx="4954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Всесвітній день захисту тварин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6" name="Picture 2" descr="https://klasnaocinka.com.ua/uploads/tmp/org5001/news_1665736922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805951"/>
            <a:ext cx="2577588" cy="34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klasnaocinka.com.ua/uploads/tmp/org5001/news_1665736891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26" y="1147711"/>
            <a:ext cx="3608323" cy="27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klasnaocinka.com.ua/uploads/tmp/org5001/news_1665736969_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6752" y="4504084"/>
            <a:ext cx="3104553" cy="23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klasnaocinka.com.ua/uploads/tmp/org5001/news_1665736863__ba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84206"/>
            <a:ext cx="2879904" cy="29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6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413983" y="-25559"/>
            <a:ext cx="7709423" cy="610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ru-RU" altLang="uk-UA" b="1" dirty="0">
              <a:solidFill>
                <a:srgbClr val="3333F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6067424"/>
            <a:ext cx="7118597" cy="64845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837506" y="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5</a:t>
            </a:r>
            <a:endParaRPr lang="uk-UA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0126" y="369332"/>
            <a:ext cx="4942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 algn="ctr" fontAlgn="base">
              <a:spcAft>
                <a:spcPct val="0"/>
              </a:spcAft>
              <a:buNone/>
              <a:tabLst>
                <a:tab pos="1398588" algn="l"/>
                <a:tab pos="2697163" algn="l"/>
                <a:tab pos="2976563" algn="l"/>
                <a:tab pos="3252788" algn="l"/>
              </a:tabLst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Стан </a:t>
            </a:r>
            <a:r>
              <a:rPr lang="ru-RU" sz="28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шкільної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мережі</a:t>
            </a:r>
            <a:endParaRPr lang="ru-RU"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847498"/>
              </p:ext>
            </p:extLst>
          </p:nvPr>
        </p:nvGraphicFramePr>
        <p:xfrm>
          <a:off x="1438224" y="996775"/>
          <a:ext cx="7399281" cy="494226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486799">
                  <a:extLst>
                    <a:ext uri="{9D8B030D-6E8A-4147-A177-3AD203B41FA5}">
                      <a16:colId xmlns:a16="http://schemas.microsoft.com/office/drawing/2014/main" val="3000986117"/>
                    </a:ext>
                  </a:extLst>
                </a:gridCol>
                <a:gridCol w="1416884">
                  <a:extLst>
                    <a:ext uri="{9D8B030D-6E8A-4147-A177-3AD203B41FA5}">
                      <a16:colId xmlns:a16="http://schemas.microsoft.com/office/drawing/2014/main" val="1625348207"/>
                    </a:ext>
                  </a:extLst>
                </a:gridCol>
                <a:gridCol w="1495598">
                  <a:extLst>
                    <a:ext uri="{9D8B030D-6E8A-4147-A177-3AD203B41FA5}">
                      <a16:colId xmlns:a16="http://schemas.microsoft.com/office/drawing/2014/main" val="2082789313"/>
                    </a:ext>
                  </a:extLst>
                </a:gridCol>
              </a:tblGrid>
              <a:tr h="11626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Шкільна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мережа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 початок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 </a:t>
                      </a:r>
                    </a:p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кінець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98018455"/>
                  </a:ext>
                </a:extLst>
              </a:tr>
              <a:tr h="7934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класів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початок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навчального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559192455"/>
                  </a:ext>
                </a:extLst>
              </a:tr>
              <a:tr h="7934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початок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навчального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473129650"/>
                  </a:ext>
                </a:extLst>
              </a:tr>
              <a:tr h="76443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Початкова школа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544247410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Базова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школа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385443280"/>
                  </a:ext>
                </a:extLst>
              </a:tr>
              <a:tr h="7360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Індивідуальне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928781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5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295679" y="344286"/>
            <a:ext cx="4531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День захисників і захисниць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4" name="Picture 2" descr="https://klasnaocinka.com.ua/uploads/tmp/org5001/news_1666775005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85" y="1224020"/>
            <a:ext cx="5620033" cy="25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klasnaocinka.com.ua/uploads/tmp/org5001/news_1666774942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94" y="4134903"/>
            <a:ext cx="3243145" cy="21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klasnaocinka.com.ua/uploads/tmp/org5001/news_1666774972_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1430"/>
            <a:ext cx="3330576" cy="21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536129" y="344286"/>
            <a:ext cx="4050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День Гідності та Свободи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18" name="Picture 2" descr="https://klasnaocinka.com.ua/uploads/tmp/org5001/news_1670328467__b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78" y="1742569"/>
            <a:ext cx="2931944" cy="337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48" y="1124231"/>
            <a:ext cx="3448540" cy="46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748796" y="344286"/>
            <a:ext cx="1625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День ЗСУ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klasnaocinka.com.ua/uploads/tmp/org5001/news_1670845996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34" y="1355748"/>
            <a:ext cx="5249602" cy="24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klasnaocinka.com.ua/uploads/tmp/org5001/news_1670846512_465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26" y="3778050"/>
            <a:ext cx="6554219" cy="302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267097" y="344286"/>
            <a:ext cx="2588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Новорічні свята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klasnaocinka.com.ua/uploads/tmp/org5001/news_1672134446_469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33859"/>
            <a:ext cx="3642434" cy="203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klasnaocinka.com.ua/uploads/tmp/org5001/news_1672131214_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38" y="1009879"/>
            <a:ext cx="3920773" cy="1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klasnaocinka.com.ua/uploads/tmp/org5001/news_1672132735__ba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38" y="4470002"/>
            <a:ext cx="4775494" cy="22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1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627784" y="344286"/>
            <a:ext cx="5446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>
                <a:solidFill>
                  <a:srgbClr val="FF0000"/>
                </a:solidFill>
              </a:rPr>
              <a:t>День Соборності України</a:t>
            </a:r>
          </a:p>
        </p:txBody>
      </p: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klasnaocinka.com.ua/uploads/tmp/org5001/news_1674734713_471_b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89087"/>
            <a:ext cx="29622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klasnaocinka.com.ua/uploads/tmp/org5001/news_1674734535_471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08" y="3291408"/>
            <a:ext cx="4920401" cy="22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klasnaocinka.com.ua/uploads/tmp/org5001/news_1676985435__b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734"/>
            <a:ext cx="5189566" cy="28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klasnaocinka.com.ua/uploads/tmp/org5001/news_1676985343__ba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9400"/>
            <a:ext cx="2665103" cy="32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9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0" y="375682"/>
            <a:ext cx="5742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Вшанування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пам’яті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Тараса Григоровича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Шевченка</a:t>
            </a:r>
            <a:endParaRPr lang="ru-RU" sz="2000" b="1" i="0" u="none" strike="noStrike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5362" name="Picture 2" descr="https://klasnaocinka.com.ua/uploads/tmp/org5001/news_1678449825__b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06" y="1257647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klasnaocinka.com.ua/uploads/tmp/org5001/news_1678449806__ba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5739" y="4325044"/>
            <a:ext cx="2526283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klasnaocinka.com.ua/uploads/tmp/org5001/news_1678449784__ba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03712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7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7675" y="0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1259632" y="-13648"/>
            <a:ext cx="791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Виховні заходи</a:t>
            </a:r>
            <a:endParaRPr lang="uk-UA" b="1" dirty="0"/>
          </a:p>
        </p:txBody>
      </p:sp>
      <p:pic>
        <p:nvPicPr>
          <p:cNvPr id="4098" name="Picture 2" descr="Возможно, это изображение конфета и игруш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66" y="966689"/>
            <a:ext cx="5758305" cy="265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ет описания фот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35" y="3158070"/>
            <a:ext cx="2200393" cy="369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озможно, это изображение опун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23" y="3682759"/>
            <a:ext cx="4485043" cy="271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0106" y="433365"/>
            <a:ext cx="4207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kern="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Писанка</a:t>
            </a:r>
            <a:endParaRPr lang="uk-UA" b="1" i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0" y="375682"/>
            <a:ext cx="5742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Спартакіада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школярів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Перечинської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ТГ</a:t>
            </a:r>
            <a:endParaRPr lang="ru-RU" sz="2000" b="1" i="0" u="none" strike="noStrike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9458" name="Picture 2" descr="Возможно, это изображение 4 человека, трава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2188695" cy="47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Возможно, это изображение 5 челове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2192780" cy="47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Возможно, это изображение 4 челове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80" y="4527524"/>
            <a:ext cx="4729068" cy="218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Возможно, это изображение 5 челове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82" y="1460102"/>
            <a:ext cx="2192779" cy="47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2737"/>
            <a:ext cx="5670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Свято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випускників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початкової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школи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 "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Прощавай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, початкова </a:t>
            </a:r>
            <a:r>
              <a:rPr lang="ru-RU" sz="2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школо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!"</a:t>
            </a:r>
            <a:endParaRPr lang="ru-RU" sz="2000" b="1" i="0" u="none" strike="noStrike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6386" name="Picture 2" descr="Возможно, это изображение 10 человек, люди улыбаются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81" y="1188969"/>
            <a:ext cx="3760213" cy="2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Возможно, это изображение 10 челове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81" y="3459754"/>
            <a:ext cx="3358212" cy="303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15572"/>
              </p:ext>
            </p:extLst>
          </p:nvPr>
        </p:nvGraphicFramePr>
        <p:xfrm>
          <a:off x="1763688" y="2174881"/>
          <a:ext cx="6408710" cy="309701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81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0183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uk-UA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Високий рівень %</a:t>
                      </a:r>
                      <a:endParaRPr lang="uk-UA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Достатній рівень %</a:t>
                      </a:r>
                      <a:endParaRPr lang="uk-UA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 рівень %</a:t>
                      </a:r>
                      <a:endParaRPr lang="uk-UA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Початковий рівень %</a:t>
                      </a:r>
                      <a:endParaRPr lang="uk-UA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1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uk-UA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2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uk-UA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2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43559" y="67300"/>
            <a:ext cx="75178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 </a:t>
            </a:r>
            <a:r>
              <a:rPr lang="uk-UA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</a:t>
            </a:r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 </a:t>
            </a:r>
          </a:p>
          <a:p>
            <a:pPr algn="ctr"/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 9 класу </a:t>
            </a:r>
            <a:endParaRPr lang="uk-UA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Наталия\Desktop\картинки\Без имени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728332"/>
            <a:ext cx="1335087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719038" y="-1364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10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7210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42812" y="312737"/>
            <a:ext cx="51415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Tahoma" panose="020B0604030504040204" pitchFamily="34" charset="0"/>
              </a:rPr>
              <a:t>Міжнародний день захисту дітей</a:t>
            </a:r>
            <a:endParaRPr lang="uk-UA" sz="2000" b="1" i="0" u="none" strike="noStrike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7410" name="Picture 2" descr="Возможно, это изображение 13 человек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97" y="1054224"/>
            <a:ext cx="3570290" cy="26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Возможно, это изображение 5 человек, ребенок, сердечко и текс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8430"/>
            <a:ext cx="3475396" cy="259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7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7937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utoShape 2" descr="https://klasnaocinka.com.ua/uploads/tmp/org5001/news_1664257347_445_ba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https://klasnaocinka.com.ua/uploads/tmp/org5001/news_1664257410_445_bas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2" descr="https://klasnaocinka.com.ua/uploads/tmp/org5001/news_1665736317__bas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20" name="Picture 4" descr="https://klasnaocinka.com.ua/uploads/tmp/org5001/news_1670328392__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1206848"/>
            <a:ext cx="13197013" cy="176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42812" y="312737"/>
            <a:ext cx="514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FF0000"/>
                </a:solidFill>
              </a:rPr>
              <a:t>Свято останнього дзвоника</a:t>
            </a:r>
          </a:p>
        </p:txBody>
      </p:sp>
      <p:pic>
        <p:nvPicPr>
          <p:cNvPr id="18434" name="Picture 2" descr="Возможно, это изображение 8 человек, дирндль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98587"/>
            <a:ext cx="3431431" cy="25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Возможно, это изображение 6 человек, ребенок, люди улыбаются и текс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44" y="820084"/>
            <a:ext cx="3351482" cy="25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Возможно, это изображение 11 челове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24969"/>
            <a:ext cx="3871030" cy="29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Возможно, это изображение 9 человек, ребенок и текс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72" y="3285678"/>
            <a:ext cx="2689625" cy="35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 rot="21080243">
            <a:off x="-377825" y="1282700"/>
            <a:ext cx="8953500" cy="33432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636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880000" scaled="1"/>
                </a:gradFill>
                <a:latin typeface="Impact"/>
              </a:rPr>
              <a:t>Дякую  за  співпрацю!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2365"/>
            <a:ext cx="3696792" cy="352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1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C:\Users\Наталия\Desktop\картинки\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3242">
            <a:off x="3769869" y="4523734"/>
            <a:ext cx="2721686" cy="320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837506" y="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</a:t>
            </a:r>
            <a:endParaRPr lang="uk-UA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42625" y="188640"/>
            <a:ext cx="5385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Участь  у конкурсах і олімпіадах</a:t>
            </a:r>
            <a:endParaRPr lang="uk-UA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867425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ІІ місце на обласному етапі конкурсу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«Захисники України : минуле і сьогодення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 в номінації «Лист» (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Василяйко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А.)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ІІ місце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 обласному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етапі МАН з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історії (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Кешкентій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К.)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ІІІ   місце  в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ІІ етапі олімпіади з математики (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Ярчич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В.)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ІІ місця в обл. конкурсі «Новорічна композиція»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 та ІІ місця у І етапі Всеукраїнської дитячо-юнацької військово-патріотичної гри «Сокіл» («Джура»)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ІІІ місце у спартакіаді школярів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Перечинської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ТГ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 місце у Всеукраїнському конкурсі «У римах світлих оживає слово»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10458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837506" y="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</a:t>
            </a:r>
            <a:endParaRPr lang="uk-UA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79682" y="327768"/>
            <a:ext cx="5248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Якісний склад педпрацівників</a:t>
            </a:r>
            <a:endParaRPr lang="uk-UA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124744"/>
            <a:ext cx="545435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Усього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педагогічних працівників         17</a:t>
            </a:r>
          </a:p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 них мають:</a:t>
            </a:r>
          </a:p>
          <a:p>
            <a:pPr marL="657225" indent="-457200">
              <a:spcBef>
                <a:spcPts val="1200"/>
              </a:spcBef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вищу кваліфікаційну категорію   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7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657225" indent="-457200">
              <a:spcBef>
                <a:spcPts val="1200"/>
              </a:spcBef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першу кваліфікаційну категорію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5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</a:p>
          <a:p>
            <a:pPr marL="657225" indent="-457200">
              <a:spcBef>
                <a:spcPts val="1200"/>
              </a:spcBef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другу кваліфікаційну категорію  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1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	</a:t>
            </a:r>
          </a:p>
          <a:p>
            <a:pPr marL="657225" indent="-457200">
              <a:spcBef>
                <a:spcPts val="1200"/>
              </a:spcBef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спеціаліст	                                      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					</a:t>
            </a:r>
          </a:p>
          <a:p>
            <a:pPr marL="657225" indent="-457200">
              <a:spcBef>
                <a:spcPts val="1200"/>
              </a:spcBef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старші вчителі	                         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5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endParaRPr lang="uk-UA" dirty="0"/>
          </a:p>
        </p:txBody>
      </p:sp>
      <p:pic>
        <p:nvPicPr>
          <p:cNvPr id="14" name="Picture 6" descr="C:\Users\Наталия\Desktop\картинки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613559"/>
            <a:ext cx="2078037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8837506" y="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6</a:t>
            </a:r>
            <a:endParaRPr lang="uk-UA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40408" y="692696"/>
            <a:ext cx="4711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Контроль   за    документацією</a:t>
            </a:r>
            <a:endParaRPr lang="uk-UA" dirty="0"/>
          </a:p>
        </p:txBody>
      </p:sp>
      <p:graphicFrame>
        <p:nvGraphicFramePr>
          <p:cNvPr id="14" name="Содержимое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986083"/>
              </p:ext>
            </p:extLst>
          </p:nvPr>
        </p:nvGraphicFramePr>
        <p:xfrm>
          <a:off x="539552" y="692696"/>
          <a:ext cx="8170043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82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10458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9682" y="327768"/>
            <a:ext cx="5248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Соціальний паспорт гімназії</a:t>
            </a:r>
            <a:endParaRPr lang="uk-UA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124744"/>
            <a:ext cx="56166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ДІТИ-СИРОТИ                                         0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657225" indent="-457200">
              <a:spcBef>
                <a:spcPts val="1200"/>
              </a:spcBef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ДІТИ, ПОЗБАВЛЕНІ БАТЬКІВСЬКОГО ПІКЛУВАННЯ                                        0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657225" indent="-457200">
              <a:spcBef>
                <a:spcPts val="1200"/>
              </a:spcBef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ДІТИ УЧАСНИКІВ БОЙОВИХ ДІЙ          4     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</a:p>
          <a:p>
            <a:pPr marL="657225" indent="-457200">
              <a:spcBef>
                <a:spcPts val="1200"/>
              </a:spcBef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МАЛОЗАБЕЗПЕЧЕНІ                               0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</a:p>
          <a:p>
            <a:pPr marL="657225" indent="-457200">
              <a:spcBef>
                <a:spcPts val="1200"/>
              </a:spcBef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ПЕРЕСЕЛЕНЦІ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                      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1              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				                       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ДІТИ З ОСОБЛИВИМИ ОСВІТНІМИ ПОТРЕБАМИ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2</a:t>
            </a:r>
            <a:endParaRPr lang="uk-UA" dirty="0"/>
          </a:p>
        </p:txBody>
      </p:sp>
      <p:pic>
        <p:nvPicPr>
          <p:cNvPr id="14" name="Picture 6" descr="C:\Users\Наталия\Desktop\картинки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613559"/>
            <a:ext cx="2078037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Заголовок 1"/>
          <p:cNvSpPr txBox="1">
            <a:spLocks/>
          </p:cNvSpPr>
          <p:nvPr/>
        </p:nvSpPr>
        <p:spPr>
          <a:xfrm>
            <a:off x="1619672" y="1297682"/>
            <a:ext cx="7024744" cy="5669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45000" lnSpcReduction="20000"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fontAlgn="base">
              <a:spcAft>
                <a:spcPct val="0"/>
              </a:spcAft>
              <a:buNone/>
              <a:tabLst>
                <a:tab pos="1398588" algn="l"/>
                <a:tab pos="2697163" algn="l"/>
                <a:tab pos="2976563" algn="l"/>
                <a:tab pos="3252788" algn="l"/>
              </a:tabLst>
            </a:pPr>
            <a:endParaRPr lang="ru-RU" sz="8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8224" y="260648"/>
            <a:ext cx="720619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Фінансова 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звітність</a:t>
            </a:r>
          </a:p>
          <a:p>
            <a:pPr algn="ctr"/>
            <a:endParaRPr lang="uk-UA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Предмети, матеріали, обладнання, інвентар – 26680,7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Обслуговування ПЗ - 4799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Послуги зв’язку та інтернет – 10209,85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Монтаж сигналізації  - 7203,22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Послуги охорони - 630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Адміністрування ПЗ - 39950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Електроенергія – 39900,25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Дрова - 349456,14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Підготовка до опалювального сезону - 2000</a:t>
            </a:r>
          </a:p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Перезарядка вогнегасників - 878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835696" y="266700"/>
            <a:ext cx="7056784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 академія наук України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719038" y="-1364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23</a:t>
            </a:r>
            <a:endParaRPr lang="uk-UA" b="1" dirty="0"/>
          </a:p>
        </p:txBody>
      </p:sp>
      <p:pic>
        <p:nvPicPr>
          <p:cNvPr id="2" name="Picture 2" descr="https://sim127.klasna.com/uploads/org5001/news_1677762907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3948832" cy="222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86000" y="1249710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0070C0"/>
                </a:solidFill>
                <a:latin typeface="Tahoma" panose="020B0604030504040204" pitchFamily="34" charset="0"/>
              </a:rPr>
              <a:t>Відділення </a:t>
            </a:r>
            <a:r>
              <a:rPr lang="uk-UA" b="1" i="1" dirty="0">
                <a:solidFill>
                  <a:srgbClr val="0070C0"/>
                </a:solidFill>
                <a:latin typeface="Tahoma" panose="020B0604030504040204" pitchFamily="34" charset="0"/>
              </a:rPr>
              <a:t>"Філософії та суспільних наук" у секції "Релігієзнавство "(керівник-учитель історії Гордійчук С.О.)</a:t>
            </a:r>
            <a:br>
              <a:rPr lang="uk-UA" b="1" i="1" dirty="0">
                <a:solidFill>
                  <a:srgbClr val="0070C0"/>
                </a:solidFill>
                <a:latin typeface="Tahoma" panose="020B0604030504040204" pitchFamily="34" charset="0"/>
              </a:rPr>
            </a:br>
            <a:endParaRPr lang="uk-U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3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Презентация-укр-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Презентация-укр-2</Template>
  <TotalTime>2567</TotalTime>
  <Words>407</Words>
  <Application>Microsoft Office PowerPoint</Application>
  <PresentationFormat>Экран (4:3)</PresentationFormat>
  <Paragraphs>132</Paragraphs>
  <Slides>32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Georgia</vt:lpstr>
      <vt:lpstr>Impact</vt:lpstr>
      <vt:lpstr>Tahoma</vt:lpstr>
      <vt:lpstr>Times New Roman</vt:lpstr>
      <vt:lpstr>Trebuchet MS</vt:lpstr>
      <vt:lpstr>Презентация-укр-2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Виховні заходи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Користувач Windows</cp:lastModifiedBy>
  <cp:revision>187</cp:revision>
  <dcterms:created xsi:type="dcterms:W3CDTF">2016-06-12T13:58:05Z</dcterms:created>
  <dcterms:modified xsi:type="dcterms:W3CDTF">2023-06-27T08:53:29Z</dcterms:modified>
</cp:coreProperties>
</file>